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7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7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1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1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4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1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98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5/2/2023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94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Picture 3" descr="Codes on papers">
            <a:extLst>
              <a:ext uri="{FF2B5EF4-FFF2-40B4-BE49-F238E27FC236}">
                <a16:creationId xmlns:a16="http://schemas.microsoft.com/office/drawing/2014/main" id="{E6160730-4989-69BD-6608-63CD112BC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598" r="-1" b="12110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25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C4C009-0FC5-823D-0994-4614DC73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Logistic Regression for Loan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203FC-8A37-1A77-9350-7E51EAEF7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Eli Dalton</a:t>
            </a:r>
          </a:p>
        </p:txBody>
      </p:sp>
    </p:spTree>
    <p:extLst>
      <p:ext uri="{BB962C8B-B14F-4D97-AF65-F5344CB8AC3E}">
        <p14:creationId xmlns:p14="http://schemas.microsoft.com/office/powerpoint/2010/main" val="274731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334CF2C3-E6A0-44D3-2EF1-0170E68B41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b="272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24EF5-72C0-B3B4-6580-7B5F63B4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43294"/>
            <a:ext cx="9923708" cy="102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Picking the Dataset	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09ABEB-FBB2-4784-AB42-132C2B7B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5714" y="236341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19B7D6-ACF5-4FD5-9847-AA489F05B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4840" y="538627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C3951C-8573-4092-BB1C-895AB62DC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3509" y="516637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897F30D-1513-46A2-A047-AEC827A0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8803" y="1206077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84E33B-84C6-44AB-B37B-AD40DD864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142" y="4588038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2C2FFF-1C26-4710-B2B8-9DB486DAE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3540" y="6169156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6D50462-DF3B-4889-8D2A-9B6BE7741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793" y="5536248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4661B72-AE95-451D-822D-E19815CF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02762" y="6299355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94927-8A33-325C-FA56-7B90C0905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728" y="413175"/>
            <a:ext cx="4011373" cy="6131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34C90-C743-CF0E-96E6-6D964173A778}"/>
              </a:ext>
            </a:extLst>
          </p:cNvPr>
          <p:cNvSpPr txBox="1"/>
          <p:nvPr/>
        </p:nvSpPr>
        <p:spPr>
          <a:xfrm>
            <a:off x="777240" y="2310726"/>
            <a:ext cx="623158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Dream Housing Finance company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Deals in all home loans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Customer eligibility already validated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4021E-C7CE-6FD1-FBA5-E671BDFB48F0}"/>
              </a:ext>
            </a:extLst>
          </p:cNvPr>
          <p:cNvSpPr txBox="1"/>
          <p:nvPr/>
        </p:nvSpPr>
        <p:spPr>
          <a:xfrm>
            <a:off x="777239" y="3719857"/>
            <a:ext cx="623158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I chose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Accounting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Internship experience with consumer loans</a:t>
            </a:r>
          </a:p>
        </p:txBody>
      </p:sp>
    </p:spTree>
    <p:extLst>
      <p:ext uri="{BB962C8B-B14F-4D97-AF65-F5344CB8AC3E}">
        <p14:creationId xmlns:p14="http://schemas.microsoft.com/office/powerpoint/2010/main" val="2702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8F6A-A69A-003E-9EBD-64CD5BD6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and First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ECB57-9E7D-C090-D778-A50883D85EE5}"/>
              </a:ext>
            </a:extLst>
          </p:cNvPr>
          <p:cNvSpPr txBox="1"/>
          <p:nvPr/>
        </p:nvSpPr>
        <p:spPr>
          <a:xfrm>
            <a:off x="878889" y="1819922"/>
            <a:ext cx="737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functioning logistic regression model using machine learning with a dataset of choice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 Loan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Preprocessing: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073BC-7D5A-B741-3475-C49ADC7D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42" y="638649"/>
            <a:ext cx="2915165" cy="21040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6343-26E4-FD3D-BB27-315BA574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548" y="3016250"/>
            <a:ext cx="2289952" cy="3268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FB54D-D661-EB72-EDB3-5C282BA24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855" y="3870075"/>
            <a:ext cx="3659043" cy="482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3E5108-766E-00D8-542B-19F1B1ABB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" y="3837750"/>
            <a:ext cx="3716899" cy="2699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645BE0-16AB-CB7C-9296-59F107FE3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547" y="5685887"/>
            <a:ext cx="3469661" cy="482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380490-0874-7DC5-A8C3-DC4F8A55CB98}"/>
              </a:ext>
            </a:extLst>
          </p:cNvPr>
          <p:cNvSpPr/>
          <p:nvPr/>
        </p:nvSpPr>
        <p:spPr>
          <a:xfrm>
            <a:off x="5635182" y="3289973"/>
            <a:ext cx="1572224" cy="39668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470B910-018E-BC00-7DAF-762EB5BCD0FE}"/>
              </a:ext>
            </a:extLst>
          </p:cNvPr>
          <p:cNvSpPr/>
          <p:nvPr/>
        </p:nvSpPr>
        <p:spPr>
          <a:xfrm>
            <a:off x="3805662" y="4580518"/>
            <a:ext cx="2615633" cy="80626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C5AA4C-41E0-D102-F4F2-6FA165029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849" y="2397767"/>
            <a:ext cx="2722889" cy="680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37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7E42-55F1-5283-90D0-8B196156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&amp;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111C9-A0BF-81CE-F336-3A51A7A6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1" y="1690688"/>
            <a:ext cx="5430416" cy="1106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B64A6-F35E-8906-744D-E463C1BE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294" y="3144366"/>
            <a:ext cx="5430416" cy="887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9A1EF-BBC0-BE09-944E-305A307B1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936" y="1429634"/>
            <a:ext cx="2997572" cy="4055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C4C8E-60E8-27EA-0A5D-DB4E5FA68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89" y="4350050"/>
            <a:ext cx="4769339" cy="2270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DE28918-30F3-4334-E36E-1E4AC8923904}"/>
              </a:ext>
            </a:extLst>
          </p:cNvPr>
          <p:cNvSpPr/>
          <p:nvPr/>
        </p:nvSpPr>
        <p:spPr>
          <a:xfrm>
            <a:off x="409420" y="1246199"/>
            <a:ext cx="482938" cy="48365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A50A8C-69F0-4D19-C372-75C527510A38}"/>
              </a:ext>
            </a:extLst>
          </p:cNvPr>
          <p:cNvSpPr/>
          <p:nvPr/>
        </p:nvSpPr>
        <p:spPr>
          <a:xfrm>
            <a:off x="2417253" y="3331851"/>
            <a:ext cx="482938" cy="483653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4E656D-5388-8567-D230-1000BE429EC2}"/>
              </a:ext>
            </a:extLst>
          </p:cNvPr>
          <p:cNvSpPr/>
          <p:nvPr/>
        </p:nvSpPr>
        <p:spPr>
          <a:xfrm>
            <a:off x="8317019" y="1690688"/>
            <a:ext cx="482938" cy="48365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2BAFF6-319F-360F-61CF-BDBA29A96A09}"/>
              </a:ext>
            </a:extLst>
          </p:cNvPr>
          <p:cNvSpPr/>
          <p:nvPr/>
        </p:nvSpPr>
        <p:spPr>
          <a:xfrm>
            <a:off x="5261137" y="5485519"/>
            <a:ext cx="482938" cy="483653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4468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E8BC-78F6-2D2E-101B-328FE0F3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6"/>
            <a:ext cx="10659110" cy="74458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EDA66-CAA6-B1F1-02C8-C57581BBD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58" y="1715910"/>
            <a:ext cx="2962745" cy="2466263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979F3-E5BF-4BFF-EEBA-B53C55E6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77" y="1437203"/>
            <a:ext cx="5449616" cy="1880118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BEFF7-AF26-9C91-9095-CD68C86E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68" y="101763"/>
            <a:ext cx="4875044" cy="1335439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E50F1E-C4EF-1E28-D836-7897DA957D03}"/>
              </a:ext>
            </a:extLst>
          </p:cNvPr>
          <p:cNvSpPr/>
          <p:nvPr/>
        </p:nvSpPr>
        <p:spPr>
          <a:xfrm>
            <a:off x="3059395" y="200435"/>
            <a:ext cx="2216763" cy="10730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 #1:</a:t>
            </a:r>
          </a:p>
          <a:p>
            <a:pPr algn="ctr"/>
            <a:r>
              <a:rPr lang="en-US" dirty="0"/>
              <a:t>Train set = 80%</a:t>
            </a:r>
          </a:p>
          <a:p>
            <a:pPr algn="ctr"/>
            <a:r>
              <a:rPr lang="en-US" dirty="0"/>
              <a:t>Test set = 20%</a:t>
            </a:r>
          </a:p>
          <a:p>
            <a:pPr algn="ctr"/>
            <a:r>
              <a:rPr lang="en-US" dirty="0"/>
              <a:t>Random state = 45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6674D7-3216-6652-1BE6-7D20AE1CCBFD}"/>
              </a:ext>
            </a:extLst>
          </p:cNvPr>
          <p:cNvSpPr/>
          <p:nvPr/>
        </p:nvSpPr>
        <p:spPr>
          <a:xfrm>
            <a:off x="1951013" y="3540680"/>
            <a:ext cx="2216763" cy="1073021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 #2:</a:t>
            </a:r>
          </a:p>
          <a:p>
            <a:pPr algn="ctr"/>
            <a:r>
              <a:rPr lang="en-US" dirty="0"/>
              <a:t>Train set = 90%</a:t>
            </a:r>
          </a:p>
          <a:p>
            <a:pPr algn="ctr"/>
            <a:r>
              <a:rPr lang="en-US" dirty="0"/>
              <a:t>Test set = 10%</a:t>
            </a:r>
          </a:p>
          <a:p>
            <a:pPr algn="ctr"/>
            <a:r>
              <a:rPr lang="en-US" dirty="0"/>
              <a:t>Random state = 45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482B7-8395-111B-0E40-C38D6E923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49" y="4798308"/>
            <a:ext cx="5641089" cy="1859257"/>
          </a:xfrm>
          <a:prstGeom prst="rect">
            <a:avLst/>
          </a:prstGeom>
          <a:ln w="38100" cap="sq">
            <a:solidFill>
              <a:schemeClr val="tx2">
                <a:lumMod val="90000"/>
                <a:lumOff val="1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1A5C94-F930-8624-BB21-66AB6EFD5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048" y="2482251"/>
            <a:ext cx="2951914" cy="2466263"/>
          </a:xfrm>
          <a:prstGeom prst="rect">
            <a:avLst/>
          </a:prstGeom>
          <a:ln w="38100" cap="sq">
            <a:solidFill>
              <a:schemeClr val="tx2">
                <a:lumMod val="90000"/>
                <a:lumOff val="1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3F9CD1-521E-0372-5300-72D2C29CD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0776" y="5142090"/>
            <a:ext cx="4899737" cy="1335438"/>
          </a:xfrm>
          <a:prstGeom prst="rect">
            <a:avLst/>
          </a:prstGeom>
          <a:ln w="38100" cap="sq">
            <a:solidFill>
              <a:schemeClr val="tx2">
                <a:lumMod val="90000"/>
                <a:lumOff val="1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381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068295-9698-8742-31AD-DEFCC802F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6"/>
            <a:ext cx="10659110" cy="74458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0FCC87-F744-D649-D10D-FE7353062CD4}"/>
              </a:ext>
            </a:extLst>
          </p:cNvPr>
          <p:cNvSpPr/>
          <p:nvPr/>
        </p:nvSpPr>
        <p:spPr>
          <a:xfrm>
            <a:off x="1203184" y="1393959"/>
            <a:ext cx="2216763" cy="107302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 #3:</a:t>
            </a:r>
          </a:p>
          <a:p>
            <a:pPr algn="ctr"/>
            <a:r>
              <a:rPr lang="en-US" dirty="0"/>
              <a:t>Train set = 70%</a:t>
            </a:r>
          </a:p>
          <a:p>
            <a:pPr algn="ctr"/>
            <a:r>
              <a:rPr lang="en-US" dirty="0"/>
              <a:t>Test set = 30%</a:t>
            </a:r>
          </a:p>
          <a:p>
            <a:pPr algn="ctr"/>
            <a:r>
              <a:rPr lang="en-US" dirty="0"/>
              <a:t>Random state = 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95EA5-DB7B-1C9D-AA28-961F3C48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62" y="379999"/>
            <a:ext cx="6128472" cy="2128838"/>
          </a:xfrm>
          <a:prstGeom prst="rect">
            <a:avLst/>
          </a:prstGeom>
          <a:ln w="38100" cap="sq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0DC56-B610-AD4A-2CA6-BCA4832B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371" y="2871762"/>
            <a:ext cx="5644653" cy="1540440"/>
          </a:xfrm>
          <a:prstGeom prst="rect">
            <a:avLst/>
          </a:prstGeom>
          <a:ln w="38100" cap="sq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07DFF-57D4-C4AF-7683-4D09EE70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87" y="2648679"/>
            <a:ext cx="3191755" cy="2661307"/>
          </a:xfrm>
          <a:prstGeom prst="rect">
            <a:avLst/>
          </a:prstGeom>
          <a:ln w="38100" cap="sq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A571A2-7F82-5681-B5CB-CF4EEA75DC51}"/>
              </a:ext>
            </a:extLst>
          </p:cNvPr>
          <p:cNvSpPr txBox="1"/>
          <p:nvPr/>
        </p:nvSpPr>
        <p:spPr>
          <a:xfrm>
            <a:off x="4531129" y="5051393"/>
            <a:ext cx="5727136" cy="156966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Conclusion: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 great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Definitely needs more adjusting before it could be used</a:t>
            </a:r>
          </a:p>
        </p:txBody>
      </p:sp>
    </p:spTree>
    <p:extLst>
      <p:ext uri="{BB962C8B-B14F-4D97-AF65-F5344CB8AC3E}">
        <p14:creationId xmlns:p14="http://schemas.microsoft.com/office/powerpoint/2010/main" val="148063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6119-295A-7080-193B-E2B339AA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Listening!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5D88FB27-4F57-96FE-B7B3-A01496E457D1}"/>
              </a:ext>
            </a:extLst>
          </p:cNvPr>
          <p:cNvSpPr/>
          <p:nvPr/>
        </p:nvSpPr>
        <p:spPr>
          <a:xfrm>
            <a:off x="2660341" y="2299317"/>
            <a:ext cx="6871317" cy="3515557"/>
          </a:xfrm>
          <a:prstGeom prst="cloud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Any Questions??</a:t>
            </a:r>
          </a:p>
        </p:txBody>
      </p:sp>
    </p:spTree>
    <p:extLst>
      <p:ext uri="{BB962C8B-B14F-4D97-AF65-F5344CB8AC3E}">
        <p14:creationId xmlns:p14="http://schemas.microsoft.com/office/powerpoint/2010/main" val="1666509352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42C"/>
      </a:dk2>
      <a:lt2>
        <a:srgbClr val="E8E2E3"/>
      </a:lt2>
      <a:accent1>
        <a:srgbClr val="80A9A4"/>
      </a:accent1>
      <a:accent2>
        <a:srgbClr val="7AA5B7"/>
      </a:accent2>
      <a:accent3>
        <a:srgbClr val="92A1C4"/>
      </a:accent3>
      <a:accent4>
        <a:srgbClr val="867FBA"/>
      </a:accent4>
      <a:accent5>
        <a:srgbClr val="B096C6"/>
      </a:accent5>
      <a:accent6>
        <a:srgbClr val="B77FBA"/>
      </a:accent6>
      <a:hlink>
        <a:srgbClr val="AE6972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148</Words>
  <Application>Microsoft Office PowerPoint</Application>
  <PresentationFormat>Widescreen</PresentationFormat>
  <Paragraphs>39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AvenirNext LT Pro Medium</vt:lpstr>
      <vt:lpstr>Calibri</vt:lpstr>
      <vt:lpstr>Gill Sans Nova</vt:lpstr>
      <vt:lpstr>ConfettiVTI</vt:lpstr>
      <vt:lpstr>Logistic Regression for Loan Prediction</vt:lpstr>
      <vt:lpstr>Picking the Dataset </vt:lpstr>
      <vt:lpstr>Purpose and First Steps</vt:lpstr>
      <vt:lpstr>Design &amp; Implementation</vt:lpstr>
      <vt:lpstr>Results</vt:lpstr>
      <vt:lpstr>Results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 Dalton</dc:creator>
  <cp:lastModifiedBy>Eli Dalton</cp:lastModifiedBy>
  <cp:revision>6</cp:revision>
  <dcterms:created xsi:type="dcterms:W3CDTF">2023-05-02T19:30:19Z</dcterms:created>
  <dcterms:modified xsi:type="dcterms:W3CDTF">2023-05-02T20:45:49Z</dcterms:modified>
</cp:coreProperties>
</file>